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D6D37B-5546-4E59-BFE0-EF17DB80638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dirty="0" smtClean="0"/>
          </a:p>
        </p:txBody>
      </p:sp>
      <p:sp>
        <p:nvSpPr>
          <p:cNvPr id="2051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smtClean="0"/>
          </a:p>
        </p:txBody>
      </p:sp>
      <p:sp>
        <p:nvSpPr>
          <p:cNvPr id="3075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smtClean="0"/>
          </a:p>
        </p:txBody>
      </p:sp>
      <p:sp>
        <p:nvSpPr>
          <p:cNvPr id="4099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0</Words>
  <Application>Microsoft PowerPoint</Application>
  <PresentationFormat>Bildspel på skärmen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Bild 1</vt:lpstr>
      <vt:lpstr>Bild 2</vt:lpstr>
      <vt:lpstr>Bild 3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Kalle Mårlind</dc:creator>
  <cp:lastModifiedBy>U Nilsson</cp:lastModifiedBy>
  <cp:revision>5</cp:revision>
  <dcterms:created xsi:type="dcterms:W3CDTF">2001-10-22T13:21:32Z</dcterms:created>
  <dcterms:modified xsi:type="dcterms:W3CDTF">2007-03-27T13:00:28Z</dcterms:modified>
</cp:coreProperties>
</file>